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customXml/itemProps13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Override PartName="/ppt/tags/tag78.xml" ContentType="application/vnd.openxmlformats-officedocument.presentationml.tags+xml"/>
  <Default Extension="xml" ContentType="application/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customXml/itemProps6.xml" ContentType="application/vnd.openxmlformats-officedocument.customXmlPropertie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customXml/itemProps14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5.xml" ContentType="application/vnd.openxmlformats-officedocument.presentationml.tags+xml"/>
  <Override PartName="/ppt/tags/tag79.xml" ContentType="application/vnd.openxmlformats-officedocument.presentationml.tags+xml"/>
  <Override PartName="/customXml/itemProps12.xml" ContentType="application/vnd.openxmlformats-officedocument.customXmlProperti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tags/tag77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customXml/itemProps10.xml" ContentType="application/vnd.openxmlformats-officedocument.customXmlPropertie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customXml/itemProps9.xml" ContentType="application/vnd.openxmlformats-officedocument.customXmlPropertie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Override PartName="/ppt/tags/tag80.xml" ContentType="application/vnd.openxmlformats-officedocument.presentationml.tags+xml"/>
  <Override PartName="/customXml/itemProps7.xml" ContentType="application/vnd.openxmlformats-officedocument.customXmlPropertie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customXml/itemProps5.xml" ContentType="application/vnd.openxmlformats-officedocument.customXmlPropertie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15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11.xml" ContentType="application/vnd.openxmlformats-officedocument.customXmlProperties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customXml/itemProps8.xml" ContentType="application/vnd.openxmlformats-officedocument.customXml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customXml/itemProps4.xml" ContentType="application/vnd.openxmlformats-officedocument.customXmlProperties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6"/>
  </p:sldMasterIdLst>
  <p:sldIdLst>
    <p:sldId id="256" r:id="rId17"/>
    <p:sldId id="257" r:id="rId18"/>
    <p:sldId id="258" r:id="rId19"/>
    <p:sldId id="259" r:id="rId20"/>
    <p:sldId id="260" r:id="rId21"/>
    <p:sldId id="261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5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1.xml"/><Relationship Id="rId20" Type="http://schemas.openxmlformats.org/officeDocument/2006/relationships/slide" Target="slides/slide4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presProps" Target="pres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2.xml"/><Relationship Id="rId7" Type="http://schemas.openxmlformats.org/officeDocument/2006/relationships/image" Target="../media/image1.png"/><Relationship Id="rId2" Type="http://schemas.openxmlformats.org/officeDocument/2006/relationships/tags" Target="../tags/tag1.xml"/><Relationship Id="rId1" Type="http://schemas.openxmlformats.org/officeDocument/2006/relationships/customXml" Target="../../customXml/item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.xml"/><Relationship Id="rId7" Type="http://schemas.openxmlformats.org/officeDocument/2006/relationships/image" Target="../media/image1.png"/><Relationship Id="rId2" Type="http://schemas.openxmlformats.org/officeDocument/2006/relationships/tags" Target="../tags/tag5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0.xml"/><Relationship Id="rId7" Type="http://schemas.openxmlformats.org/officeDocument/2006/relationships/image" Target="../media/image1.png"/><Relationship Id="rId2" Type="http://schemas.openxmlformats.org/officeDocument/2006/relationships/tags" Target="../tags/tag9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customXml" Target="../../customXml/item4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customXml" Target="../../customXml/item5.xml"/><Relationship Id="rId6" Type="http://schemas.openxmlformats.org/officeDocument/2006/relationships/tags" Target="../tags/tag17.xml"/><Relationship Id="rId11" Type="http://schemas.openxmlformats.org/officeDocument/2006/relationships/image" Target="../media/image3.png"/><Relationship Id="rId5" Type="http://schemas.openxmlformats.org/officeDocument/2006/relationships/tags" Target="../tags/tag16.xml"/><Relationship Id="rId10" Type="http://schemas.openxmlformats.org/officeDocument/2006/relationships/image" Target="../media/image2.png"/><Relationship Id="rId4" Type="http://schemas.openxmlformats.org/officeDocument/2006/relationships/tags" Target="../tags/tag15.xml"/><Relationship Id="rId9" Type="http://schemas.openxmlformats.org/officeDocument/2006/relationships/image" Target="../media/image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customXml" Target="../../customXml/item6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customXml" Target="../../customXml/item7.xml"/><Relationship Id="rId6" Type="http://schemas.openxmlformats.org/officeDocument/2006/relationships/tags" Target="../tags/tag24.xml"/><Relationship Id="rId11" Type="http://schemas.openxmlformats.org/officeDocument/2006/relationships/image" Target="../media/image3.png"/><Relationship Id="rId5" Type="http://schemas.openxmlformats.org/officeDocument/2006/relationships/tags" Target="../tags/tag23.xml"/><Relationship Id="rId10" Type="http://schemas.openxmlformats.org/officeDocument/2006/relationships/image" Target="../media/image2.png"/><Relationship Id="rId4" Type="http://schemas.openxmlformats.org/officeDocument/2006/relationships/tags" Target="../tags/tag22.xml"/><Relationship Id="rId9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customXml" Target="../../customXml/item8.xml"/><Relationship Id="rId6" Type="http://schemas.openxmlformats.org/officeDocument/2006/relationships/tags" Target="../tags/tag30.xml"/><Relationship Id="rId11" Type="http://schemas.openxmlformats.org/officeDocument/2006/relationships/image" Target="../media/image3.png"/><Relationship Id="rId5" Type="http://schemas.openxmlformats.org/officeDocument/2006/relationships/tags" Target="../tags/tag29.xml"/><Relationship Id="rId10" Type="http://schemas.openxmlformats.org/officeDocument/2006/relationships/image" Target="../media/image2.png"/><Relationship Id="rId4" Type="http://schemas.openxmlformats.org/officeDocument/2006/relationships/tags" Target="../tags/tag28.xml"/><Relationship Id="rId9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customXml" Target="../../customXml/item9.xml"/><Relationship Id="rId6" Type="http://schemas.openxmlformats.org/officeDocument/2006/relationships/tags" Target="../tags/tag36.xml"/><Relationship Id="rId11" Type="http://schemas.openxmlformats.org/officeDocument/2006/relationships/image" Target="../media/image3.png"/><Relationship Id="rId5" Type="http://schemas.openxmlformats.org/officeDocument/2006/relationships/tags" Target="../tags/tag35.xml"/><Relationship Id="rId10" Type="http://schemas.openxmlformats.org/officeDocument/2006/relationships/image" Target="../media/image2.png"/><Relationship Id="rId4" Type="http://schemas.openxmlformats.org/officeDocument/2006/relationships/tags" Target="../tags/tag34.xml"/><Relationship Id="rId9" Type="http://schemas.openxmlformats.org/officeDocument/2006/relationships/image" Target="../media/image1.png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9.xml"/><Relationship Id="rId7" Type="http://schemas.openxmlformats.org/officeDocument/2006/relationships/image" Target="../media/image1.png"/><Relationship Id="rId2" Type="http://schemas.openxmlformats.org/officeDocument/2006/relationships/tags" Target="../tags/tag38.xml"/><Relationship Id="rId1" Type="http://schemas.openxmlformats.org/officeDocument/2006/relationships/customXml" Target="../../customXml/item1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1.xml"/><Relationship Id="rId4" Type="http://schemas.openxmlformats.org/officeDocument/2006/relationships/tags" Target="../tags/tag40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2" Type="http://schemas.openxmlformats.org/officeDocument/2006/relationships/tags" Target="../tags/tag42.xml"/><Relationship Id="rId1" Type="http://schemas.openxmlformats.org/officeDocument/2006/relationships/customXml" Target="../../customXml/item11.xml"/><Relationship Id="rId6" Type="http://schemas.openxmlformats.org/officeDocument/2006/relationships/tags" Target="../tags/tag46.xml"/><Relationship Id="rId11" Type="http://schemas.openxmlformats.org/officeDocument/2006/relationships/image" Target="../media/image3.png"/><Relationship Id="rId5" Type="http://schemas.openxmlformats.org/officeDocument/2006/relationships/tags" Target="../tags/tag45.xml"/><Relationship Id="rId10" Type="http://schemas.openxmlformats.org/officeDocument/2006/relationships/image" Target="../media/image2.png"/><Relationship Id="rId4" Type="http://schemas.openxmlformats.org/officeDocument/2006/relationships/tags" Target="../tags/tag44.xml"/><Relationship Id="rId9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customXml" Target="../../customXml/item12.xml"/><Relationship Id="rId6" Type="http://schemas.openxmlformats.org/officeDocument/2006/relationships/tags" Target="../tags/tag52.xml"/><Relationship Id="rId11" Type="http://schemas.openxmlformats.org/officeDocument/2006/relationships/image" Target="../media/image3.png"/><Relationship Id="rId5" Type="http://schemas.openxmlformats.org/officeDocument/2006/relationships/tags" Target="../tags/tag51.xml"/><Relationship Id="rId10" Type="http://schemas.openxmlformats.org/officeDocument/2006/relationships/image" Target="../media/image2.png"/><Relationship Id="rId4" Type="http://schemas.openxmlformats.org/officeDocument/2006/relationships/tags" Target="../tags/tag50.xml"/><Relationship Id="rId9" Type="http://schemas.openxmlformats.org/officeDocument/2006/relationships/image" Target="../media/image1.png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2" Type="http://schemas.openxmlformats.org/officeDocument/2006/relationships/tags" Target="../tags/tag54.xml"/><Relationship Id="rId1" Type="http://schemas.openxmlformats.org/officeDocument/2006/relationships/customXml" Target="../../customXml/item13.xml"/><Relationship Id="rId6" Type="http://schemas.openxmlformats.org/officeDocument/2006/relationships/tags" Target="../tags/tag58.xml"/><Relationship Id="rId11" Type="http://schemas.openxmlformats.org/officeDocument/2006/relationships/image" Target="../media/image3.png"/><Relationship Id="rId5" Type="http://schemas.openxmlformats.org/officeDocument/2006/relationships/tags" Target="../tags/tag57.xml"/><Relationship Id="rId10" Type="http://schemas.openxmlformats.org/officeDocument/2006/relationships/image" Target="../media/image2.png"/><Relationship Id="rId4" Type="http://schemas.openxmlformats.org/officeDocument/2006/relationships/tags" Target="../tags/tag56.xml"/><Relationship Id="rId9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1.xml"/><Relationship Id="rId7" Type="http://schemas.openxmlformats.org/officeDocument/2006/relationships/tags" Target="../tags/tag65.xml"/><Relationship Id="rId2" Type="http://schemas.openxmlformats.org/officeDocument/2006/relationships/tags" Target="../tags/tag60.xml"/><Relationship Id="rId1" Type="http://schemas.openxmlformats.org/officeDocument/2006/relationships/customXml" Target="../../customXml/item14.xml"/><Relationship Id="rId6" Type="http://schemas.openxmlformats.org/officeDocument/2006/relationships/tags" Target="../tags/tag64.xml"/><Relationship Id="rId11" Type="http://schemas.openxmlformats.org/officeDocument/2006/relationships/image" Target="../media/image3.png"/><Relationship Id="rId5" Type="http://schemas.openxmlformats.org/officeDocument/2006/relationships/tags" Target="../tags/tag63.xml"/><Relationship Id="rId10" Type="http://schemas.openxmlformats.org/officeDocument/2006/relationships/image" Target="../media/image2.png"/><Relationship Id="rId4" Type="http://schemas.openxmlformats.org/officeDocument/2006/relationships/tags" Target="../tags/tag62.xml"/><Relationship Id="rId9" Type="http://schemas.openxmlformats.org/officeDocument/2006/relationships/image" Target="../media/image1.pn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7.xml"/><Relationship Id="rId7" Type="http://schemas.openxmlformats.org/officeDocument/2006/relationships/image" Target="../media/image1.png"/><Relationship Id="rId2" Type="http://schemas.openxmlformats.org/officeDocument/2006/relationships/tags" Target="../tags/tag66.xml"/><Relationship Id="rId1" Type="http://schemas.openxmlformats.org/officeDocument/2006/relationships/customXml" Target="../../customXml/item1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ES" sz="3200" smtClean="0"/>
              <a:t>Sí</a:t>
            </a:r>
            <a:endParaRPr lang="es-ES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ES" sz="3200" smtClean="0"/>
              <a:t>No</a:t>
            </a:r>
            <a:endParaRPr lang="es-ES" sz="3200"/>
          </a:p>
        </p:txBody>
      </p:sp>
      <p:pic>
        <p:nvPicPr>
          <p:cNvPr id="9" name="8 Imagen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ES" sz="3200" smtClean="0"/>
              <a:t>Sí</a:t>
            </a:r>
            <a:endParaRPr lang="es-ES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ES" sz="3200" smtClean="0"/>
              <a:t>No</a:t>
            </a:r>
            <a:endParaRPr lang="es-ES" sz="3200"/>
          </a:p>
        </p:txBody>
      </p:sp>
      <p:pic>
        <p:nvPicPr>
          <p:cNvPr id="9" name="8 Imagen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CuadroTexto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ES" sz="3200" smtClean="0"/>
              <a:t>Sí</a:t>
            </a:r>
            <a:endParaRPr lang="es-ES" sz="3200"/>
          </a:p>
        </p:txBody>
      </p:sp>
      <p:sp>
        <p:nvSpPr>
          <p:cNvPr id="8" name="7 CuadroTexto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es-ES" sz="3200" smtClean="0"/>
              <a:t>No</a:t>
            </a:r>
            <a:endParaRPr lang="es-ES" sz="3200"/>
          </a:p>
        </p:txBody>
      </p:sp>
      <p:pic>
        <p:nvPicPr>
          <p:cNvPr id="9" name="8 Imagen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Sí/N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custDataLst>
      <p:custData r:id="rId1"/>
    </p:custData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Draw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pic>
        <p:nvPicPr>
          <p:cNvPr id="7" name="6 Imagen" descr="Palette.png"/>
          <p:cNvPicPr>
            <a:picLocks/>
          </p:cNvPicPr>
          <p:nvPr userDrawn="1"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523390"/>
            <a:ext cx="804672" cy="506541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3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3 - 3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4 - 3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9" name="8 Imagen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5 - 3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opciones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984706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761385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538064" y="966977"/>
            <a:ext cx="1621231" cy="3840479"/>
          </a:xfrm>
          <a:prstGeom prst="rect">
            <a:avLst/>
          </a:prstGeom>
        </p:spPr>
        <p:txBody>
          <a:bodyPr vert="vert270" wrap="square" lIns="19941" tIns="109453" rIns="19941" bIns="1094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366695" y="4924044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143375" y="4924044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920054" y="4924044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opcion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384047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384047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384047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7845552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7845552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7845552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6 - 3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10" name="9 Imagen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10 Imagen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11 Imagen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2 - 2 opciones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endParaRPr lang="es-ES"/>
          </a:p>
        </p:txBody>
      </p:sp>
      <p:pic>
        <p:nvPicPr>
          <p:cNvPr id="9" name="8 Imagen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9 Imagen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DDE0E-6901-4242-9FB2-5CD30FDC67C3}" type="datetimeFigureOut">
              <a:rPr lang="es-ES" smtClean="0"/>
              <a:t>26/12/2010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BBFE0-B57B-44E3-9286-FA52DC4C08DB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7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 smtClean="0"/>
              <a:t>Escoja la opción correcta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1371600" y="836613"/>
            <a:ext cx="7772400" cy="6334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 una palabra grave o llana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17" name="16 Marcador de contenido"/>
          <p:cNvSpPr>
            <a:spLocks noGrp="1"/>
          </p:cNvSpPr>
          <p:nvPr>
            <p:ph sz="quarter" idx="4294967295"/>
          </p:nvPr>
        </p:nvSpPr>
        <p:spPr>
          <a:xfrm>
            <a:off x="1755775" y="1673225"/>
            <a:ext cx="7388225" cy="1216025"/>
          </a:xfrm>
        </p:spPr>
        <p:txBody>
          <a:bodyPr/>
          <a:lstStyle/>
          <a:p>
            <a:r>
              <a:rPr lang="es-ES" dirty="0" smtClean="0"/>
              <a:t>Casa</a:t>
            </a:r>
            <a:endParaRPr lang="es-E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4294967295"/>
          </p:nvPr>
        </p:nvSpPr>
        <p:spPr>
          <a:xfrm>
            <a:off x="1755775" y="3005138"/>
            <a:ext cx="7388225" cy="1216025"/>
          </a:xfrm>
        </p:spPr>
        <p:txBody>
          <a:bodyPr/>
          <a:lstStyle/>
          <a:p>
            <a:r>
              <a:rPr lang="es-ES" dirty="0" smtClean="0"/>
              <a:t>Cáscara</a:t>
            </a:r>
            <a:endParaRPr lang="es-ES" dirty="0"/>
          </a:p>
        </p:txBody>
      </p:sp>
      <p:sp>
        <p:nvSpPr>
          <p:cNvPr id="19" name="18 Marcador de contenido"/>
          <p:cNvSpPr>
            <a:spLocks noGrp="1"/>
          </p:cNvSpPr>
          <p:nvPr>
            <p:ph sz="quarter" idx="4294967295"/>
          </p:nvPr>
        </p:nvSpPr>
        <p:spPr>
          <a:xfrm>
            <a:off x="1755775" y="4338638"/>
            <a:ext cx="7388225" cy="1216025"/>
          </a:xfrm>
        </p:spPr>
        <p:txBody>
          <a:bodyPr/>
          <a:lstStyle/>
          <a:p>
            <a:r>
              <a:rPr lang="es-ES" dirty="0" smtClean="0"/>
              <a:t>papel</a:t>
            </a:r>
            <a:endParaRPr lang="es-E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 smtClean="0"/>
              <a:t>Es una palabra esdrújula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" dirty="0"/>
              <a:t>C</a:t>
            </a:r>
            <a:r>
              <a:rPr lang="es-ES" dirty="0" smtClean="0"/>
              <a:t>olegio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" dirty="0" smtClean="0"/>
              <a:t>Médico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pupitre</a:t>
            </a:r>
            <a:endParaRPr lang="es-ES" dirty="0"/>
          </a:p>
        </p:txBody>
      </p:sp>
      <p:pic>
        <p:nvPicPr>
          <p:cNvPr id="11" name="10 Imagen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s-ES" dirty="0" smtClean="0"/>
              <a:t>Sílaba tónica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" dirty="0" smtClean="0"/>
              <a:t>Me</a:t>
            </a:r>
            <a:r>
              <a:rPr lang="es-ES" dirty="0" smtClean="0">
                <a:solidFill>
                  <a:srgbClr val="FF0000"/>
                </a:solidFill>
              </a:rPr>
              <a:t>du</a:t>
            </a:r>
            <a:r>
              <a:rPr lang="es-ES" dirty="0" smtClean="0"/>
              <a:t>sa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" dirty="0" smtClean="0"/>
              <a:t>Ca</a:t>
            </a:r>
            <a:r>
              <a:rPr lang="es-ES" dirty="0" smtClean="0">
                <a:solidFill>
                  <a:srgbClr val="FF0000"/>
                </a:solidFill>
              </a:rPr>
              <a:t>rro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la</a:t>
            </a:r>
            <a:r>
              <a:rPr lang="es-ES" dirty="0" smtClean="0"/>
              <a:t>picero</a:t>
            </a:r>
            <a:endParaRPr lang="es-ES" dirty="0"/>
          </a:p>
        </p:txBody>
      </p:sp>
      <p:pic>
        <p:nvPicPr>
          <p:cNvPr id="11" name="10 Imagen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EL SUJETO EN LA ORACIÓN: </a:t>
            </a:r>
          </a:p>
          <a:p>
            <a:r>
              <a:rPr lang="es-ES" dirty="0" smtClean="0"/>
              <a:t>LOS ALUMNOS REGRESAN A CLASES ES: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" dirty="0" smtClean="0"/>
              <a:t>Los alumnos regresan</a:t>
            </a:r>
            <a:endParaRPr lang="es-E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" dirty="0" smtClean="0"/>
              <a:t>Regresan a clases</a:t>
            </a:r>
            <a:endParaRPr lang="es-ES" dirty="0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ES" dirty="0" smtClean="0"/>
              <a:t>Los alumnos</a:t>
            </a:r>
            <a:endParaRPr lang="es-ES" dirty="0"/>
          </a:p>
        </p:txBody>
      </p:sp>
      <p:pic>
        <p:nvPicPr>
          <p:cNvPr id="11" name="10 Imagen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P@'P!LOS\Configuración local\Archivos temporales de Internet\Content.IE5\8P1LHPQD\MP90041411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82190"/>
            <a:ext cx="9144000" cy="6093619"/>
          </a:xfrm>
          <a:prstGeom prst="rect">
            <a:avLst/>
          </a:prstGeom>
          <a:noFill/>
        </p:spPr>
      </p:pic>
      <p:pic>
        <p:nvPicPr>
          <p:cNvPr id="1027" name="Picture 3" descr="C:\Documents and Settings\P@'P!LOS\Configuración local\Archivos temporales de Internet\Content.IE5\8P1LHPQD\MP90041411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10 Marcador de texto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Cuando realizo una descripción omitiendo detalles</a:t>
            </a:r>
          </a:p>
          <a:p>
            <a:r>
              <a:rPr lang="es-ES" dirty="0" smtClean="0"/>
              <a:t>Se dice que es:</a:t>
            </a:r>
            <a:endParaRPr lang="es-ES" dirty="0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Objetiva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</a:rPr>
              <a:t>Subjetiva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15" name="14 Imagen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opia de IMG_108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923928" cy="2438400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923928" y="908720"/>
            <a:ext cx="49421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Los paisajes naturales embellecen y llenan</a:t>
            </a:r>
          </a:p>
          <a:p>
            <a:r>
              <a:rPr lang="es-ES" dirty="0" smtClean="0"/>
              <a:t>De colorido los diferentes ambientes. </a:t>
            </a:r>
            <a:endParaRPr lang="es-ES" dirty="0"/>
          </a:p>
          <a:p>
            <a:r>
              <a:rPr lang="es-ES" dirty="0" smtClean="0"/>
              <a:t>El hombre en su afán de colonización y riqueza, los ha cambiado por extensos potreros, sementeras, pequeñas y grandes ciudades.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483768" y="476672"/>
            <a:ext cx="454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 IDEA PRINCIPAL EN EL SIGUIENTE TEXTO ES:</a:t>
            </a:r>
            <a:endParaRPr lang="es-ES" dirty="0"/>
          </a:p>
        </p:txBody>
      </p:sp>
      <p:sp>
        <p:nvSpPr>
          <p:cNvPr id="40" name="39 Marcador de texto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50410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IDEA PRINCIPAL</a:t>
            </a:r>
            <a:endParaRPr lang="es-ES" dirty="0"/>
          </a:p>
        </p:txBody>
      </p:sp>
      <p:sp>
        <p:nvSpPr>
          <p:cNvPr id="41" name="40 Marcador de contenido"/>
          <p:cNvSpPr>
            <a:spLocks noGrp="1"/>
          </p:cNvSpPr>
          <p:nvPr>
            <p:ph sz="quarter" idx="11"/>
          </p:nvPr>
        </p:nvSpPr>
        <p:spPr>
          <a:xfrm>
            <a:off x="971600" y="2492896"/>
            <a:ext cx="7388352" cy="1522476"/>
          </a:xfrm>
        </p:spPr>
        <p:txBody>
          <a:bodyPr/>
          <a:lstStyle/>
          <a:p>
            <a:r>
              <a:rPr lang="es-ES" dirty="0" smtClean="0"/>
              <a:t>Los paisajes naturales</a:t>
            </a:r>
            <a:endParaRPr lang="es-ES" dirty="0"/>
          </a:p>
        </p:txBody>
      </p:sp>
      <p:sp>
        <p:nvSpPr>
          <p:cNvPr id="42" name="41 Marcador de contenido"/>
          <p:cNvSpPr>
            <a:spLocks noGrp="1"/>
          </p:cNvSpPr>
          <p:nvPr>
            <p:ph sz="quarter" idx="12"/>
          </p:nvPr>
        </p:nvSpPr>
        <p:spPr>
          <a:xfrm>
            <a:off x="971600" y="4149080"/>
            <a:ext cx="7388352" cy="1522476"/>
          </a:xfrm>
        </p:spPr>
        <p:txBody>
          <a:bodyPr/>
          <a:lstStyle/>
          <a:p>
            <a:r>
              <a:rPr lang="es-ES" dirty="0" smtClean="0"/>
              <a:t>El medio ambiente</a:t>
            </a:r>
            <a:endParaRPr lang="es-ES" dirty="0"/>
          </a:p>
        </p:txBody>
      </p:sp>
      <p:pic>
        <p:nvPicPr>
          <p:cNvPr id="44" name="43 Imagen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DrawingPalet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2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Layout>
  <Type>YesNo</Type>
  <ChoicesCount>2</ChoicesCount>
  <Orientation>Left</Orientation>
</Layout>
</file>

<file path=customXml/item10.xml><?xml version="1.0" encoding="utf-8"?>
<Layout>
  <Type>MultipleChoice</Type>
  <ChoicesCount>2</ChoicesCount>
  <Orientation>Left</Orientation>
</Layout>
</file>

<file path=customXml/item11.xml><?xml version="1.0" encoding="utf-8"?>
<Layout>
  <Type>MultipleChoice</Type>
  <ChoicesCount>3</ChoicesCount>
  <Orientation>Left</Orientation>
</Layout>
</file>

<file path=customXml/item12.xml><?xml version="1.0" encoding="utf-8"?>
<Layout>
  <Type>MultipleChoice</Type>
  <ChoicesCount>3</ChoicesCount>
  <Orientation>Bottom</Orientation>
</Layout>
</file>

<file path=customXml/item13.xml><?xml version="1.0" encoding="utf-8"?>
<Layout>
  <Type>MultipleChoice</Type>
  <ChoicesCount>3</ChoicesCount>
  <Orientation>Right</Orientation>
</Layout>
</file>

<file path=customXml/item14.xml><?xml version="1.0" encoding="utf-8"?>
<Layout>
  <Type>MultipleChoice</Type>
  <ChoicesCount>3</ChoicesCount>
  <Orientation>Left</Orientation>
</Layout>
</file>

<file path=customXml/item15.xml><?xml version="1.0" encoding="utf-8"?>
<Layout>
  <Type>MultipleChoice</Type>
  <ChoicesCount>2</ChoicesCount>
  <Orientation>Left</Orientation>
</Layout>
</file>

<file path=customXml/item2.xml><?xml version="1.0" encoding="utf-8"?>
<Layout>
  <Type>YesNo</Type>
  <ChoicesCount>2</ChoicesCount>
  <Orientation>Left</Orientation>
</Layout>
</file>

<file path=customXml/item3.xml><?xml version="1.0" encoding="utf-8"?>
<Layout>
  <Type>YesNo</Type>
  <ChoicesCount>2</ChoicesCount>
  <Orientation>Left</Orientation>
</Layout>
</file>

<file path=customXml/item4.xml><?xml version="1.0" encoding="utf-8"?>
<Layout>
  <Type>YesNo</Type>
  <ChoicesCount>2</ChoicesCount>
  <Orientation>Left</Orientation>
</Layout>
</file>

<file path=customXml/item5.xml><?xml version="1.0" encoding="utf-8"?>
<Layout>
  <Type>MultipleChoice</Type>
  <ChoicesCount>3</ChoicesCount>
  <Orientation>Left</Orientation>
</Layout>
</file>

<file path=customXml/item6.xml><?xml version="1.0" encoding="utf-8"?>
<Layout>
  <Type>Drawing</Type>
  <ChoicesCount>0</ChoicesCount>
  <Orientation>Left</Orientation>
</Layout>
</file>

<file path=customXml/item7.xml><?xml version="1.0" encoding="utf-8"?>
<Layout>
  <Type>MultipleChoice</Type>
  <ChoicesCount>3</ChoicesCount>
  <Orientation>Left</Orientation>
</Layout>
</file>

<file path=customXml/item8.xml><?xml version="1.0" encoding="utf-8"?>
<Layout>
  <Type>MultipleChoice</Type>
  <ChoicesCount>3</ChoicesCount>
  <Orientation>Left</Orientation>
</Layout>
</file>

<file path=customXml/item9.xml><?xml version="1.0" encoding="utf-8"?>
<Layout>
  <Type>MultipleChoice</Type>
  <ChoicesCount>3</ChoicesCount>
  <Orientation>Left</Orientation>
</Layout>
</file>

<file path=customXml/itemProps1.xml><?xml version="1.0" encoding="utf-8"?>
<ds:datastoreItem xmlns:ds="http://schemas.openxmlformats.org/officeDocument/2006/customXml" ds:itemID="{84148AC1-310B-4B8E-A2A4-2627A029DE1F}">
  <ds:schemaRefs/>
</ds:datastoreItem>
</file>

<file path=customXml/itemProps10.xml><?xml version="1.0" encoding="utf-8"?>
<ds:datastoreItem xmlns:ds="http://schemas.openxmlformats.org/officeDocument/2006/customXml" ds:itemID="{37054EC2-DBF8-41AA-A7D8-FD5D851B6A02}">
  <ds:schemaRefs/>
</ds:datastoreItem>
</file>

<file path=customXml/itemProps11.xml><?xml version="1.0" encoding="utf-8"?>
<ds:datastoreItem xmlns:ds="http://schemas.openxmlformats.org/officeDocument/2006/customXml" ds:itemID="{96802F86-3A28-4228-90D2-EE052EF1C0A1}">
  <ds:schemaRefs/>
</ds:datastoreItem>
</file>

<file path=customXml/itemProps12.xml><?xml version="1.0" encoding="utf-8"?>
<ds:datastoreItem xmlns:ds="http://schemas.openxmlformats.org/officeDocument/2006/customXml" ds:itemID="{6C9A4985-BF08-476D-BBBB-1171DB4A2237}">
  <ds:schemaRefs/>
</ds:datastoreItem>
</file>

<file path=customXml/itemProps13.xml><?xml version="1.0" encoding="utf-8"?>
<ds:datastoreItem xmlns:ds="http://schemas.openxmlformats.org/officeDocument/2006/customXml" ds:itemID="{D62AA830-FA30-45B7-906D-08590F78A763}">
  <ds:schemaRefs/>
</ds:datastoreItem>
</file>

<file path=customXml/itemProps14.xml><?xml version="1.0" encoding="utf-8"?>
<ds:datastoreItem xmlns:ds="http://schemas.openxmlformats.org/officeDocument/2006/customXml" ds:itemID="{3FD7DEDA-F808-459B-B9B6-C565F7F31206}">
  <ds:schemaRefs/>
</ds:datastoreItem>
</file>

<file path=customXml/itemProps15.xml><?xml version="1.0" encoding="utf-8"?>
<ds:datastoreItem xmlns:ds="http://schemas.openxmlformats.org/officeDocument/2006/customXml" ds:itemID="{6E17DB8F-78CA-49B7-A870-C22DF3945364}">
  <ds:schemaRefs/>
</ds:datastoreItem>
</file>

<file path=customXml/itemProps2.xml><?xml version="1.0" encoding="utf-8"?>
<ds:datastoreItem xmlns:ds="http://schemas.openxmlformats.org/officeDocument/2006/customXml" ds:itemID="{0373F36C-EBED-4EF9-80A8-F0BD390DE85C}">
  <ds:schemaRefs/>
</ds:datastoreItem>
</file>

<file path=customXml/itemProps3.xml><?xml version="1.0" encoding="utf-8"?>
<ds:datastoreItem xmlns:ds="http://schemas.openxmlformats.org/officeDocument/2006/customXml" ds:itemID="{20C720F3-3DFB-4BA9-8C44-A75330BC31D8}">
  <ds:schemaRefs/>
</ds:datastoreItem>
</file>

<file path=customXml/itemProps4.xml><?xml version="1.0" encoding="utf-8"?>
<ds:datastoreItem xmlns:ds="http://schemas.openxmlformats.org/officeDocument/2006/customXml" ds:itemID="{1EADB5B6-5DA6-463E-A0DD-6B1F94AB89B9}">
  <ds:schemaRefs/>
</ds:datastoreItem>
</file>

<file path=customXml/itemProps5.xml><?xml version="1.0" encoding="utf-8"?>
<ds:datastoreItem xmlns:ds="http://schemas.openxmlformats.org/officeDocument/2006/customXml" ds:itemID="{42E196D1-218F-4D28-B57C-62F7A12904B9}">
  <ds:schemaRefs/>
</ds:datastoreItem>
</file>

<file path=customXml/itemProps6.xml><?xml version="1.0" encoding="utf-8"?>
<ds:datastoreItem xmlns:ds="http://schemas.openxmlformats.org/officeDocument/2006/customXml" ds:itemID="{07E7D91C-11FB-4976-81A4-1861481CB6F7}">
  <ds:schemaRefs/>
</ds:datastoreItem>
</file>

<file path=customXml/itemProps7.xml><?xml version="1.0" encoding="utf-8"?>
<ds:datastoreItem xmlns:ds="http://schemas.openxmlformats.org/officeDocument/2006/customXml" ds:itemID="{ECD9E292-09AF-45C4-93DB-1BDAA9CEEB3A}">
  <ds:schemaRefs/>
</ds:datastoreItem>
</file>

<file path=customXml/itemProps8.xml><?xml version="1.0" encoding="utf-8"?>
<ds:datastoreItem xmlns:ds="http://schemas.openxmlformats.org/officeDocument/2006/customXml" ds:itemID="{68DCEBF2-0BBD-4080-90CB-9504A10DEFB8}">
  <ds:schemaRefs/>
</ds:datastoreItem>
</file>

<file path=customXml/itemProps9.xml><?xml version="1.0" encoding="utf-8"?>
<ds:datastoreItem xmlns:ds="http://schemas.openxmlformats.org/officeDocument/2006/customXml" ds:itemID="{95B831B8-6778-4C48-BBE4-6030FEF6BADB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106</Words>
  <Application>Microsoft Office PowerPoint</Application>
  <PresentationFormat>Presentación en pantalla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Es una palabra grave o llana </vt:lpstr>
      <vt:lpstr>Diapositiva 2</vt:lpstr>
      <vt:lpstr>Diapositiva 3</vt:lpstr>
      <vt:lpstr>Diapositiva 4</vt:lpstr>
      <vt:lpstr>Diapositiva 5</vt:lpstr>
      <vt:lpstr>Diapositiva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Personal</cp:lastModifiedBy>
  <cp:revision>39</cp:revision>
  <dcterms:created xsi:type="dcterms:W3CDTF">2010-12-26T16:01:09Z</dcterms:created>
  <dcterms:modified xsi:type="dcterms:W3CDTF">2010-12-26T23:02:12Z</dcterms:modified>
</cp:coreProperties>
</file>